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59" r:id="rId6"/>
    <p:sldId id="260" r:id="rId7"/>
    <p:sldId id="272" r:id="rId8"/>
    <p:sldId id="261" r:id="rId9"/>
    <p:sldId id="273" r:id="rId10"/>
    <p:sldId id="262" r:id="rId11"/>
    <p:sldId id="266" r:id="rId12"/>
    <p:sldId id="267" r:id="rId13"/>
    <p:sldId id="270" r:id="rId14"/>
    <p:sldId id="265" r:id="rId15"/>
    <p:sldId id="269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65CF32F-76A5-44E2-A94C-0B3F7AF0C8A7}">
          <p14:sldIdLst>
            <p14:sldId id="256"/>
          </p14:sldIdLst>
        </p14:section>
        <p14:section name="Раздел без заголовка" id="{7A9DD73A-95F2-4F04-AF2F-80D8F1882D83}">
          <p14:sldIdLst>
            <p14:sldId id="257"/>
            <p14:sldId id="258"/>
            <p14:sldId id="264"/>
            <p14:sldId id="259"/>
            <p14:sldId id="260"/>
            <p14:sldId id="272"/>
            <p14:sldId id="261"/>
            <p14:sldId id="273"/>
            <p14:sldId id="262"/>
            <p14:sldId id="266"/>
            <p14:sldId id="267"/>
            <p14:sldId id="270"/>
            <p14:sldId id="265"/>
            <p14:sldId id="269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910A2-DEAC-4B9E-B5D7-85E5B7CA1CA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4BF9D-C25A-488B-8DD8-49A8BC2D8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544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BF95-AA08-4DED-9D66-F268B596FE9C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BB4A-BD69-49D7-AF5C-EE5B3F7B6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BF95-AA08-4DED-9D66-F268B596FE9C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BB4A-BD69-49D7-AF5C-EE5B3F7B6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BF95-AA08-4DED-9D66-F268B596FE9C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BB4A-BD69-49D7-AF5C-EE5B3F7B6C1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BF95-AA08-4DED-9D66-F268B596FE9C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BB4A-BD69-49D7-AF5C-EE5B3F7B6C1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BF95-AA08-4DED-9D66-F268B596FE9C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BB4A-BD69-49D7-AF5C-EE5B3F7B6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BF95-AA08-4DED-9D66-F268B596FE9C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BB4A-BD69-49D7-AF5C-EE5B3F7B6C1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BF95-AA08-4DED-9D66-F268B596FE9C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BB4A-BD69-49D7-AF5C-EE5B3F7B6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BF95-AA08-4DED-9D66-F268B596FE9C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BB4A-BD69-49D7-AF5C-EE5B3F7B6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BF95-AA08-4DED-9D66-F268B596FE9C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BB4A-BD69-49D7-AF5C-EE5B3F7B6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BF95-AA08-4DED-9D66-F268B596FE9C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BB4A-BD69-49D7-AF5C-EE5B3F7B6C1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BF95-AA08-4DED-9D66-F268B596FE9C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BB4A-BD69-49D7-AF5C-EE5B3F7B6C1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EE7BF95-AA08-4DED-9D66-F268B596FE9C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34BB4A-BD69-49D7-AF5C-EE5B3F7B6C1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116901" cy="707753"/>
          </a:xfrm>
        </p:spPr>
        <p:txBody>
          <a:bodyPr>
            <a:normAutofit/>
          </a:bodyPr>
          <a:lstStyle/>
          <a:p>
            <a:pPr algn="ctr"/>
            <a:r>
              <a:rPr lang="ru-RU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Презентация</a:t>
            </a:r>
            <a:endParaRPr lang="ru-RU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3923928" y="2420888"/>
            <a:ext cx="4824536" cy="129614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Элитный Чай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 чай производство и продажа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2" b="19582"/>
          <a:stretch>
            <a:fillRect/>
          </a:stretch>
        </p:blipFill>
        <p:spPr>
          <a:xfrm>
            <a:off x="539552" y="1700808"/>
            <a:ext cx="3566160" cy="2926080"/>
          </a:xfrm>
        </p:spPr>
      </p:pic>
      <p:sp>
        <p:nvSpPr>
          <p:cNvPr id="4" name="TextBox 3"/>
          <p:cNvSpPr txBox="1"/>
          <p:nvPr/>
        </p:nvSpPr>
        <p:spPr>
          <a:xfrm>
            <a:off x="202127" y="6260231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Санкт-Петербург              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www.ivanteanov.ru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+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7(812)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414-97-21     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9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преимущества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4890" y="2492896"/>
            <a:ext cx="52754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Собственное производство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Сырье Новгородской области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Цельнолистовой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Иван чай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Уникальные технологии производства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Золотые медали качества продукции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Продукция всегда в наличии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Объемы производства 25 тонн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366" y="3140968"/>
            <a:ext cx="3359229" cy="2490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127" y="6260231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Санкт-Петербург              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www.ivanteanov.ru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+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7(812)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414-97-21     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Гарантии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3828" y="2420888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компания дорожит своей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репутацией и доверием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наших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партнеров.</a:t>
            </a:r>
          </a:p>
          <a:p>
            <a:pPr algn="just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гарантируем,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высокое качество нашей продукции, что уже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неоднократно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подтверждено золотыми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медалями.</a:t>
            </a:r>
          </a:p>
          <a:p>
            <a:pPr algn="just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гарантируем, постоянный контроль качества сырья, дегустации на соответствие нашему стандарту качества производимой продукции, контроль хранения, фасовки, упаковки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Заказав нашу продукцию,  вы получаете настоящий русский напиток с элитным происхождением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Новгородской области.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товарах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достоверной  и подлинной.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товаров соответствуют действительности (состав, вес, упаковка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127" y="6260231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Санкт-Петербург              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www.ivanteanov.ru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+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7(812)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414-97-21     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556792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 и возврат товаров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компания соблюдает права потребителей. Обмен и возврат товара осуществляется в соответствии с законодательством РФ.</a:t>
            </a:r>
          </a:p>
          <a:p>
            <a:pPr algn="just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получили повреждённый товар, то вам необходимо связаться нашими менеджерами для решения вопроса об обмене товара.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127" y="6260231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Санкт-Петербург              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www.ivanteanov.ru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+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7(812)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414-97-21     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партнеры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75309"/>
            <a:ext cx="2604120" cy="7730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46" y="3738052"/>
            <a:ext cx="1784064" cy="1994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48" y="2675309"/>
            <a:ext cx="2362150" cy="8593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91" y="4107105"/>
            <a:ext cx="2250125" cy="12567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2" y="2385665"/>
            <a:ext cx="2498636" cy="13523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694621" y="3649981"/>
            <a:ext cx="1533563" cy="19775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18" y="3291840"/>
            <a:ext cx="491163" cy="2743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49" y="3812274"/>
            <a:ext cx="2519832" cy="17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30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128" y="2613079"/>
            <a:ext cx="597167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«Русский Элитный Чай»  выражает Вам свое уважение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предлагает взаимовыгодное сотрудничество.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Договорные отношения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Продукция высокого качества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продукция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всю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необходимую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разрешительную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документацию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 к каждому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Гибкая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ценовая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Возможна отсрочка платежа</a:t>
            </a:r>
          </a:p>
          <a:p>
            <a:pPr algn="just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2127" y="6260231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Санкт-Петербург              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www.ivanteanov.ru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+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7(812)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414-97-21     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946" y="3140968"/>
            <a:ext cx="2669282" cy="266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2325847"/>
            <a:ext cx="4199079" cy="40554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127" y="6260231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Санкт-Петербург              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www.ivanteanov.ru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+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7(812)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414-97-21     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743" y="1844824"/>
            <a:ext cx="72275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Долгосрочная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нашей компанией делают сотрудничество взаимовыгодным и  перспективным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мощности производства позволяют нашим партнерам не беспокоиться об отсутствии продукции на нашем складе.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Предоставляем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Размещаем информацию о партнере  у нас на сайте.</a:t>
            </a:r>
          </a:p>
          <a:p>
            <a:pPr algn="just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продаж не заставит себя долго ждать.</a:t>
            </a:r>
          </a:p>
          <a:p>
            <a:pPr algn="just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600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pic>
        <p:nvPicPr>
          <p:cNvPr id="3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589240"/>
            <a:ext cx="4022725" cy="911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132856"/>
            <a:ext cx="513948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«РУССКИЙ ЭЛИТНЫЙ ЧАЙ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 7805671170/ КПП 780501001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ОГРН 1167847198243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Октябрьская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наб. 102А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info@ivanteanov.ru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www.ivanteanov.ru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+7(812) 414-97-21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0029" y="486028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Приглашаем к сотрудничеству!</a:t>
            </a:r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 компании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2996952"/>
            <a:ext cx="8640960" cy="32632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Элитный Чай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занимается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производством и продажей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ферментированного Иван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чая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компания имеет 2 производства производственной мощностью  5 тонн готового чайного продукта. </a:t>
            </a:r>
          </a:p>
          <a:p>
            <a:pPr marL="0" indent="0" algn="just">
              <a:buNone/>
            </a:pP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компания ООО Русский Элитный Чай увеличит производственные мощности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5 раз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путем открытия новых производств в Новгородской и Ленинградской областях,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позволит произвести до 25 тонн готовой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Логистика компании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находится в Санкт-Петербурге, что упрощает работу с нашими партнерами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3" y="2060848"/>
            <a:ext cx="4022725" cy="911419"/>
          </a:xfrm>
        </p:spPr>
      </p:pic>
      <p:sp>
        <p:nvSpPr>
          <p:cNvPr id="7" name="TextBox 6"/>
          <p:cNvSpPr txBox="1"/>
          <p:nvPr/>
        </p:nvSpPr>
        <p:spPr>
          <a:xfrm>
            <a:off x="202127" y="6260231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Санкт-Петербург              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www.ivanteanov.ru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+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7(812)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414-97-21     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30" y="3284984"/>
            <a:ext cx="4470145" cy="44701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61" y="3164445"/>
            <a:ext cx="4369011" cy="43690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достижения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9748" y="2420888"/>
            <a:ext cx="68945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2016 -  2017 году компания ООО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Элитный Чай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дегустационных конкурсах в Москве и Париже получила   три золотые медали за качество производимой продукции.</a:t>
            </a:r>
          </a:p>
          <a:p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 же в 2017 году компания 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“Русский Элитный Чай”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признана лучшей в своем сегменте рынка и награждена почетным званием  "Лучшее предприятие 2017"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>
            <a:off x="6631054" y="1229701"/>
            <a:ext cx="2926315" cy="52164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207327"/>
            <a:ext cx="4470145" cy="44701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2127" y="6260231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Санкт-Петербург              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www.ivanteanov.ru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+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7(812)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414-97-21     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5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232624"/>
            <a:ext cx="2223163" cy="29984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03" y="1124744"/>
            <a:ext cx="2234615" cy="30128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62" y="3257812"/>
            <a:ext cx="2234615" cy="30081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5" y="1124744"/>
            <a:ext cx="3634813" cy="51412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127" y="6260231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Санкт-Петербург              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www.ivanteanov.ru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+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7(812)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414-97-21     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продукции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708920"/>
            <a:ext cx="84969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ООО «Русский Элитный Чай» производит настоящий, полезный и необычайно вкусный чайный напиток из листьев и соцветий кипрея узколистного, известного в народе, как Иван-чай.</a:t>
            </a:r>
          </a:p>
          <a:p>
            <a:pPr algn="just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бережно собираем каждый лепесток растения, вкладывая в производство элитного русского чая частичку своей души. После сбора листья проходят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подвяливание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ферментацию и сушку согласно старинным русским рецептам, что позволяет сохранить полезные свойства растения и подарить напитку удивительный цветочный аромат. Все этапы производства проходят под жестким контролем.  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так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получается настоящий РУССКИЙ ЭЛИТНЫЙ ЧАЙ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127" y="6260231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Санкт-Петербург              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www.ivanteanov.ru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+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7(812)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414-97-21     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56" y="1232603"/>
            <a:ext cx="86830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Продукция компании ООО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“Русский Элитный Чай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представлена в виде весового и фасованного товара.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Крафт-пакет (90*60*250)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Добавки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Смородина черная(лист), таволга, малина(лист), мята, чабрец, брусника(сушеная), черника(сушеная), яблоки(сушеные), вишня(лист),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соцветия, рябина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</a:t>
            </a:r>
          </a:p>
          <a:p>
            <a:pPr algn="just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Цельнолистовой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мелколистовой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177" y="5451145"/>
            <a:ext cx="55018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Фасованная продукция упаковывается в коробки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50 гр. - 32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100 гр. – 20 шт.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8" y="3808293"/>
            <a:ext cx="1348884" cy="16051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418" y="3808294"/>
            <a:ext cx="1348883" cy="16051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79" y="3817926"/>
            <a:ext cx="1332694" cy="15859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52" y="3811830"/>
            <a:ext cx="1337817" cy="15920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98" y="3817926"/>
            <a:ext cx="1332694" cy="15859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058" y="3808294"/>
            <a:ext cx="1368152" cy="16281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2127" y="6260231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Санкт-Петербург              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www.ivanteanov.ru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+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7(812)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414-97-21     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8478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Коробка картон (96*57*145)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Смородина черная(лист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малина(лист), мята, чабрец, брусника(сушеная),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соцветия.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</a:t>
            </a:r>
          </a:p>
          <a:p>
            <a:pPr algn="just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Цельнолистовой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листовой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127" y="6260231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Санкт-Петербург              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www.ivanteanov.ru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+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7(812)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414-97-21     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008" y="4797152"/>
            <a:ext cx="1490625" cy="1490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99" y="4797152"/>
            <a:ext cx="1490625" cy="1490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92" y="4797152"/>
            <a:ext cx="1490625" cy="1490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95" y="4797152"/>
            <a:ext cx="1490625" cy="14906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94" y="3278996"/>
            <a:ext cx="1490625" cy="14906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009" y="3278997"/>
            <a:ext cx="1490625" cy="14906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80" y="3278998"/>
            <a:ext cx="1490625" cy="14906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99" y="3278999"/>
            <a:ext cx="1490625" cy="14906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32240" y="3535484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Фасованная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продукция упаковывается в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коробки(гофр) по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шт.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8478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Весовая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продукция </a:t>
            </a:r>
            <a:endParaRPr lang="ru-RU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Поставляется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3-х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слойных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крафт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пакетах весом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и 10 кг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 крупнолистовой и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мелколистовой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соответственно.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2328855" cy="31409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49080"/>
            <a:ext cx="3024336" cy="21568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13711"/>
            <a:ext cx="3041964" cy="22554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127" y="6260231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Санкт-Петербург              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www.ivanteanov.ru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+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7(812)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414-97-21     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8478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Крем-Мёд </a:t>
            </a:r>
            <a:endParaRPr lang="ru-RU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Добавки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Малина, клубника,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вишня, черная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смородина, кедровые орешки, лимон, кофе, молоко. 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127" y="6260231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Санкт-Петербург              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www.ivanteanov.ru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+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7(812)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414-97-21     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20" y="4345230"/>
            <a:ext cx="2068287" cy="13692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48683"/>
            <a:ext cx="2068287" cy="13712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95" y="4345230"/>
            <a:ext cx="2072405" cy="13747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40" y="2852936"/>
            <a:ext cx="2073423" cy="13808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53" y="4346616"/>
            <a:ext cx="2068287" cy="13733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20" y="2852936"/>
            <a:ext cx="2073423" cy="13808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72" y="2852936"/>
            <a:ext cx="2073423" cy="13850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3" y="2852936"/>
            <a:ext cx="2073423" cy="13808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8823" y="5895844"/>
            <a:ext cx="757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Фасованная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продукция упаковывается в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коробки(гофр) по 1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шт.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6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FF0000"/>
      </a:accent1>
      <a:accent2>
        <a:srgbClr val="7030A0"/>
      </a:accent2>
      <a:accent3>
        <a:srgbClr val="7030A0"/>
      </a:accent3>
      <a:accent4>
        <a:srgbClr val="7030A0"/>
      </a:accent4>
      <a:accent5>
        <a:srgbClr val="FF8021"/>
      </a:accent5>
      <a:accent6>
        <a:srgbClr val="F14124"/>
      </a:accent6>
      <a:hlink>
        <a:srgbClr val="7030A0"/>
      </a:hlink>
      <a:folHlink>
        <a:srgbClr val="7030A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2317</TotalTime>
  <Words>804</Words>
  <Application>Microsoft Office PowerPoint</Application>
  <PresentationFormat>Экран (4:3)</PresentationFormat>
  <Paragraphs>112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Презентация</vt:lpstr>
      <vt:lpstr>О компании</vt:lpstr>
      <vt:lpstr>Наши достижения</vt:lpstr>
      <vt:lpstr>Презентация PowerPoint</vt:lpstr>
      <vt:lpstr>О продукции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преимущества</vt:lpstr>
      <vt:lpstr>Гарантии</vt:lpstr>
      <vt:lpstr>Презентация PowerPoint</vt:lpstr>
      <vt:lpstr>Наши партнеры</vt:lpstr>
      <vt:lpstr>Предложение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Наше производство Иван-чая</dc:title>
  <dc:creator>Giga</dc:creator>
  <cp:lastModifiedBy>Giga</cp:lastModifiedBy>
  <cp:revision>61</cp:revision>
  <dcterms:created xsi:type="dcterms:W3CDTF">2017-03-17T20:39:42Z</dcterms:created>
  <dcterms:modified xsi:type="dcterms:W3CDTF">2017-09-04T11:41:53Z</dcterms:modified>
</cp:coreProperties>
</file>